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sldIdLst>
    <p:sldId id="256" r:id="rId2"/>
    <p:sldId id="269" r:id="rId3"/>
    <p:sldId id="270" r:id="rId4"/>
    <p:sldId id="271" r:id="rId5"/>
    <p:sldId id="272" r:id="rId6"/>
    <p:sldId id="273" r:id="rId7"/>
    <p:sldId id="276" r:id="rId8"/>
    <p:sldId id="275" r:id="rId9"/>
    <p:sldId id="274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04" y="8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5762" name="Group 18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415763" name="Group 19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15764" name="Freeform 20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765" name="Freeform 21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766" name="Freeform 22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767" name="Freeform 23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768" name="Freeform 24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5769" name="Freeform 25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5770" name="Freeform 26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575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1575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415757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15758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15759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DA728C8-A358-4209-A8BA-4D317658D3A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896D5F3-48F6-43E4-A5AB-F3873D43517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2635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1BB72D-83C7-4790-B906-36BB2FE8BEA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4081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B54F371-B6D2-4CE1-AF6E-CF9F2D039EE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3950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6F3137-E43C-46CA-8F5A-B700B9B017F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1718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69594E-8E42-41F4-B15A-F58D9423034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8501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4D96017-24D3-4846-A833-D70970AB006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2602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D4C81C8-A5B9-47EB-A853-2ECF3EE4D66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0909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0507321-03E2-4538-A993-A704E52B259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1905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A34FF33-59C2-4733-AA90-4BD2CD937A3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8967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E63809C-5CF3-47C7-9F2D-8AA44536A9E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7979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33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414735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44BAD28D-C21F-4B65-8723-80BA7A9B10FE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414739" name="Group 19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414738" name="Group 18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14725" name="Freeform 5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726" name="Freeform 6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727" name="Freeform 7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728" name="Freeform 8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729" name="Freeform 9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4730" name="Freeform 10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4723" name="Freeform 3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4731" name="Rectangle 11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473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414740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sz="5400" dirty="0" smtClean="0"/>
              <a:t>Read Around Review: frail, </a:t>
            </a:r>
            <a:r>
              <a:rPr lang="en-US" sz="5400" dirty="0" err="1" smtClean="0"/>
              <a:t>fract</a:t>
            </a:r>
            <a:r>
              <a:rPr lang="en-US" sz="5400" dirty="0" smtClean="0"/>
              <a:t>, frag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6265743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000" dirty="0" smtClean="0"/>
              <a:t>What is the word that describes something that is </a:t>
            </a:r>
            <a:r>
              <a:rPr lang="en-US" sz="6000" dirty="0" smtClean="0">
                <a:solidFill>
                  <a:srgbClr val="FFFF00"/>
                </a:solidFill>
              </a:rPr>
              <a:t>broken </a:t>
            </a:r>
            <a:r>
              <a:rPr lang="en-US" sz="6000" dirty="0" smtClean="0"/>
              <a:t>into different pieces</a:t>
            </a:r>
            <a:r>
              <a:rPr lang="en-US" sz="6000" dirty="0" smtClean="0">
                <a:solidFill>
                  <a:srgbClr val="FFFF00"/>
                </a:solidFill>
              </a:rPr>
              <a:t>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05888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1500" dirty="0" smtClean="0">
                <a:solidFill>
                  <a:srgbClr val="FFFF00"/>
                </a:solidFill>
              </a:rPr>
              <a:t>fragmented</a:t>
            </a:r>
            <a:endParaRPr lang="en-US" sz="115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41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 smtClean="0"/>
              <a:t>What is the word that describes a fine china plate that is from the early 1900s and cannot be replaced?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8968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1500" dirty="0" smtClean="0">
                <a:solidFill>
                  <a:srgbClr val="FFFF00"/>
                </a:solidFill>
              </a:rPr>
              <a:t>fragile</a:t>
            </a:r>
            <a:endParaRPr lang="en-US" sz="115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51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 smtClean="0"/>
              <a:t>What is the word that describes a part of a whole or a </a:t>
            </a:r>
            <a:r>
              <a:rPr lang="en-US" sz="5400" dirty="0" smtClean="0">
                <a:solidFill>
                  <a:srgbClr val="FFFF00"/>
                </a:solidFill>
              </a:rPr>
              <a:t>broken </a:t>
            </a:r>
            <a:r>
              <a:rPr lang="en-US" sz="5400" dirty="0" smtClean="0"/>
              <a:t>piece from something</a:t>
            </a:r>
            <a:r>
              <a:rPr lang="en-US" sz="5400" dirty="0" smtClean="0"/>
              <a:t>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24930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1500" dirty="0" smtClean="0">
                <a:solidFill>
                  <a:srgbClr val="FFFF00"/>
                </a:solidFill>
              </a:rPr>
              <a:t>fraction</a:t>
            </a:r>
            <a:endParaRPr lang="en-US" sz="115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0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 smtClean="0"/>
              <a:t>What is the word that names the ability to have your say in an issue, </a:t>
            </a:r>
            <a:r>
              <a:rPr lang="en-US" sz="5400" dirty="0" smtClean="0">
                <a:solidFill>
                  <a:srgbClr val="FFFF00"/>
                </a:solidFill>
              </a:rPr>
              <a:t>break </a:t>
            </a:r>
            <a:r>
              <a:rPr lang="en-US" sz="5400" dirty="0" smtClean="0"/>
              <a:t>into the race, and vote</a:t>
            </a:r>
            <a:r>
              <a:rPr lang="en-US" sz="5400" dirty="0" smtClean="0"/>
              <a:t>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89986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1500" dirty="0" smtClean="0">
                <a:solidFill>
                  <a:srgbClr val="FFFF00"/>
                </a:solidFill>
              </a:rPr>
              <a:t>suffrage</a:t>
            </a:r>
            <a:endParaRPr lang="en-US" sz="115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29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 smtClean="0"/>
              <a:t>What is the word that describes what does when it bends?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50878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1500" dirty="0" smtClean="0">
                <a:solidFill>
                  <a:srgbClr val="FFFF00"/>
                </a:solidFill>
              </a:rPr>
              <a:t>refracts</a:t>
            </a:r>
            <a:endParaRPr lang="en-US" sz="115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51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8000" dirty="0" smtClean="0"/>
              <a:t>What are the roots that mean </a:t>
            </a:r>
            <a:r>
              <a:rPr lang="en-US" sz="8000" dirty="0" smtClean="0">
                <a:solidFill>
                  <a:srgbClr val="FFFF00"/>
                </a:solidFill>
              </a:rPr>
              <a:t>break?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16304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 smtClean="0"/>
              <a:t>What is the word that describes the type of geometry that creates the </a:t>
            </a:r>
            <a:r>
              <a:rPr lang="en-US" sz="5400" dirty="0" smtClean="0">
                <a:solidFill>
                  <a:srgbClr val="FFFF00"/>
                </a:solidFill>
              </a:rPr>
              <a:t>broken </a:t>
            </a:r>
            <a:r>
              <a:rPr lang="en-US" sz="5400" dirty="0" smtClean="0"/>
              <a:t>patterns out of a smaller version of a design?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7632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1500" dirty="0" smtClean="0">
                <a:solidFill>
                  <a:srgbClr val="FFFF00"/>
                </a:solidFill>
              </a:rPr>
              <a:t>fractals</a:t>
            </a:r>
            <a:endParaRPr lang="en-US" sz="115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92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1500" dirty="0" smtClean="0">
                <a:solidFill>
                  <a:srgbClr val="FFFF00"/>
                </a:solidFill>
              </a:rPr>
              <a:t>frail, </a:t>
            </a:r>
            <a:r>
              <a:rPr lang="en-US" sz="11500" dirty="0" err="1" smtClean="0">
                <a:solidFill>
                  <a:srgbClr val="FFFF00"/>
                </a:solidFill>
              </a:rPr>
              <a:t>fract</a:t>
            </a:r>
            <a:r>
              <a:rPr lang="en-US" sz="11500" dirty="0" smtClean="0">
                <a:solidFill>
                  <a:srgbClr val="FFFF00"/>
                </a:solidFill>
              </a:rPr>
              <a:t>, </a:t>
            </a:r>
            <a:r>
              <a:rPr lang="en-US" sz="11500" dirty="0" smtClean="0"/>
              <a:t>and </a:t>
            </a:r>
            <a:r>
              <a:rPr lang="en-US" sz="11500" dirty="0" smtClean="0">
                <a:solidFill>
                  <a:srgbClr val="FFFF00"/>
                </a:solidFill>
              </a:rPr>
              <a:t>frag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84665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000" dirty="0" smtClean="0"/>
              <a:t>What is the word that identifies an incomplete sentence that needs to be revised?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01139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1500" dirty="0" smtClean="0">
                <a:solidFill>
                  <a:srgbClr val="FFFF00"/>
                </a:solidFill>
              </a:rPr>
              <a:t>fragment</a:t>
            </a:r>
            <a:endParaRPr lang="en-US" sz="115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28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000" dirty="0" smtClean="0"/>
              <a:t>What is the word that </a:t>
            </a:r>
            <a:r>
              <a:rPr lang="en-US" sz="6000" dirty="0" smtClean="0"/>
              <a:t>labels a rule that is </a:t>
            </a:r>
            <a:r>
              <a:rPr lang="en-US" sz="6000" dirty="0" smtClean="0">
                <a:solidFill>
                  <a:srgbClr val="FFFF00"/>
                </a:solidFill>
              </a:rPr>
              <a:t>broken?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02145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1500" dirty="0" smtClean="0">
                <a:solidFill>
                  <a:srgbClr val="FFFF00"/>
                </a:solidFill>
              </a:rPr>
              <a:t>infraction</a:t>
            </a:r>
            <a:endParaRPr lang="en-US" sz="115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74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000" dirty="0" smtClean="0"/>
              <a:t>What is the word that describes the state of being easily </a:t>
            </a:r>
            <a:r>
              <a:rPr lang="en-US" sz="6000" dirty="0" smtClean="0">
                <a:solidFill>
                  <a:srgbClr val="FFFF00"/>
                </a:solidFill>
              </a:rPr>
              <a:t>broken </a:t>
            </a:r>
            <a:r>
              <a:rPr lang="en-US" sz="6000" dirty="0" smtClean="0"/>
              <a:t>or destroyed</a:t>
            </a:r>
            <a:r>
              <a:rPr lang="en-US" sz="6000" dirty="0" smtClean="0">
                <a:solidFill>
                  <a:srgbClr val="FFFF00"/>
                </a:solidFill>
              </a:rPr>
              <a:t>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03155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1500" dirty="0" smtClean="0">
                <a:solidFill>
                  <a:srgbClr val="FFFF00"/>
                </a:solidFill>
              </a:rPr>
              <a:t>frail</a:t>
            </a:r>
            <a:endParaRPr lang="en-US" sz="115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81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eam design template">
  <a:themeElements>
    <a:clrScheme name="Office Theme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Office Theme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Office Theme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 design template</Template>
  <TotalTime>137</TotalTime>
  <Words>187</Words>
  <Application>Microsoft Office PowerPoint</Application>
  <PresentationFormat>On-screen Show (4:3)</PresentationFormat>
  <Paragraphs>21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Stream design template</vt:lpstr>
      <vt:lpstr>Read Around Review: frail, fract, frag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List: frail, fract, frag</dc:title>
  <dc:creator>Brigitta Post</dc:creator>
  <cp:lastModifiedBy>Brigitta Post</cp:lastModifiedBy>
  <cp:revision>22</cp:revision>
  <cp:lastPrinted>1601-01-01T00:00:00Z</cp:lastPrinted>
  <dcterms:created xsi:type="dcterms:W3CDTF">2015-03-28T01:07:25Z</dcterms:created>
  <dcterms:modified xsi:type="dcterms:W3CDTF">2015-03-31T03:39:25Z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TC102037941033</vt:lpwstr>
  </property>
</Properties>
</file>